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8" r:id="rId9"/>
    <p:sldId id="262" r:id="rId10"/>
    <p:sldId id="267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6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8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7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2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1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0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9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1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3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4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C711669-4DCF-4FB3-AFC0-5BD53C966D0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20695A1-66F2-4563-9F81-3E1BF0AB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0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Современные педагогические технологии в системе специального и инклюзивного дошкольного образования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4202723"/>
            <a:ext cx="8767860" cy="105507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Узуева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Элита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Ширваниевна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учитель-логопед ГБДОУ №29 «Сказка»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г.Грозный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83" y="409553"/>
            <a:ext cx="5325035" cy="299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1" y="1837027"/>
            <a:ext cx="5574606" cy="313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2" y="3604932"/>
            <a:ext cx="4071936" cy="273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1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71538"/>
            <a:ext cx="10387221" cy="5224462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Социоигровые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-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ребёнка в игровом общении со сверстниками. Применение данной технологии способствует реализации потребности детей в движении, сохранению их психологического здоровья, а также формированию коммуникативных навыков у дошкольников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также содержат сконструированные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театральных упражнений, дворовых и обучающих игр, которые не только развивают внимание, волю, память, речь, сообразительность, координацию движений и прочее, но и формируют навыки делового взаимодействия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с другом и 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особенно важно в условиях инклюзивного образования.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50" y="3869531"/>
            <a:ext cx="4007820" cy="26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20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71638"/>
            <a:ext cx="9872871" cy="4424362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- использование ИКТ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занятиях имеет ряд преимуществ по сравнению с традиционными формами организации занятий. Компьютер привлекает детей, использование анимации, слайд-презентаций, фильмов позволяет сформировать у детей активный познавательный интерес 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49" y="3462337"/>
            <a:ext cx="4685349" cy="29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4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1042988" y="619126"/>
            <a:ext cx="9515475" cy="4838700"/>
          </a:xfrm>
        </p:spPr>
      </p:pic>
    </p:spTree>
    <p:extLst>
      <p:ext uri="{BB962C8B-B14F-4D97-AF65-F5344CB8AC3E}">
        <p14:creationId xmlns:p14="http://schemas.microsoft.com/office/powerpoint/2010/main" val="229947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2057400"/>
            <a:ext cx="11129961" cy="4038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основная цель - создание условий для формирования у детей представлений о здоровом образе жизни, а также формирование и развитие знаний, навыков необходимых для сохранения собственного здоровья.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Формами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занятиями,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глаз, дыхательная гимнастика, пальчиковая и двигательная гимнастика,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прогулки не только на территории образовательной организации, но и в лесопарках зоны.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3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6" y="835269"/>
            <a:ext cx="10530096" cy="5451231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игрового обучения и воспитания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строятся как целостное образование, охватывающее определенную часть процесса обучения и объединенное общим содержанием, сюжетом, персонажем на основе игры детей и взрослых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2750339"/>
            <a:ext cx="4572000" cy="2571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23" y="2214559"/>
            <a:ext cx="4857751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88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1" y="657226"/>
            <a:ext cx="11211790" cy="502920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заключается в создании проблемной деятельности, которая осуществляется ребенком совместно с педагогом. Знания, которые ребенок получает в ходе проектной работы, становятся его личным достоянием и прочно закрепляются в существующей системе знаний об окружающем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890" y="745067"/>
            <a:ext cx="10394982" cy="169333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технологии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традиционном обучении ребенку для изучения предъявляется готовый продукт, модель действия. При развивающем обучении ребенок должен прийти к самостоятельному мнению, решению проблемы в результате анализа своих действий.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" y="2486891"/>
            <a:ext cx="5862013" cy="3297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54" y="2057400"/>
            <a:ext cx="3117273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4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82" y="1101437"/>
            <a:ext cx="10537889" cy="499456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коррекции трудностей в обучении и поведении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коррекции учебных и поведенческих трудностей, воз­никающих у детей в образовательном процессе, — это специальные логопедические технологии и технологии специальной педагогики, направленные на коррекцию нарушения (технологии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тиф­лопедагогики), технологии нейропсихологического подхода в кор­рекции учебных трудностей, технологии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формирования и развития речевого слуха и речевого общения у детей с нарушениями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слуха,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альтернативной и дополнительной коммуникации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23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27" y="768927"/>
            <a:ext cx="11446886" cy="532707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и дополненная коммуникация (АДК, англ. AAC —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Augmentative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невербальных коммуникативных средств и систем общения, которая может использоваться либо как полная альтернатива речи, либо как дополнение к ней.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Альтернативными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все виды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неголосового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нарушениями речи новые навыки общения с использованием жестов, картинок, коммуникаторов и т.д. Эти же навыки осваивает и социальное окружение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-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родители, сверстники.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7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4" y="463571"/>
            <a:ext cx="4709161" cy="26489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86" y="463572"/>
            <a:ext cx="4709160" cy="2648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9" y="3253154"/>
            <a:ext cx="3868614" cy="2901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5"/>
          <a:stretch/>
        </p:blipFill>
        <p:spPr>
          <a:xfrm>
            <a:off x="1433732" y="3253154"/>
            <a:ext cx="5019822" cy="31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0936"/>
            <a:ext cx="3927765" cy="29458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t="9263" r="18039" b="11896"/>
          <a:stretch/>
        </p:blipFill>
        <p:spPr>
          <a:xfrm>
            <a:off x="1970213" y="3479825"/>
            <a:ext cx="3100552" cy="2877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29" y="349259"/>
            <a:ext cx="3956668" cy="2967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07" y="3479825"/>
            <a:ext cx="5153890" cy="30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2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1936</TotalTime>
  <Words>405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Corbel</vt:lpstr>
      <vt:lpstr>Times New Roman</vt:lpstr>
      <vt:lpstr>Базис</vt:lpstr>
      <vt:lpstr>Современные педагогические технологии в системе специального и инклюзивного дошкольного образования</vt:lpstr>
      <vt:lpstr>Педагогические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 ИКТ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технологии в системе специального и инклюзивного образования</dc:title>
  <dc:creator>W-10</dc:creator>
  <cp:lastModifiedBy>USER Z</cp:lastModifiedBy>
  <cp:revision>25</cp:revision>
  <dcterms:created xsi:type="dcterms:W3CDTF">2024-08-13T06:19:10Z</dcterms:created>
  <dcterms:modified xsi:type="dcterms:W3CDTF">2024-08-19T14:50:14Z</dcterms:modified>
</cp:coreProperties>
</file>